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notesMasterIdLst>
    <p:notesMasterId r:id="rId11"/>
  </p:notesMasterIdLst>
  <p:handoutMasterIdLst>
    <p:handoutMasterId r:id="rId12"/>
  </p:handoutMasterIdLst>
  <p:sldIdLst>
    <p:sldId id="342" r:id="rId2"/>
    <p:sldId id="336" r:id="rId3"/>
    <p:sldId id="344" r:id="rId4"/>
    <p:sldId id="345" r:id="rId5"/>
    <p:sldId id="346" r:id="rId6"/>
    <p:sldId id="347" r:id="rId7"/>
    <p:sldId id="348" r:id="rId8"/>
    <p:sldId id="343" r:id="rId9"/>
    <p:sldId id="340" r:id="rId1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5FA"/>
    <a:srgbClr val="55BFFF"/>
    <a:srgbClr val="DFF3F9"/>
    <a:srgbClr val="63B0D7"/>
    <a:srgbClr val="4EA6D2"/>
    <a:srgbClr val="66B2D8"/>
    <a:srgbClr val="6CB5DA"/>
    <a:srgbClr val="74B9DC"/>
    <a:srgbClr val="66B5D8"/>
    <a:srgbClr val="74B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107" d="100"/>
          <a:sy n="107" d="100"/>
        </p:scale>
        <p:origin x="19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85A202E-B08C-4152-B445-6FEDB6006594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E3F9F5-A7F4-4B23-9FB0-780F2D97C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1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D834123D-086F-402E-B7C0-8B2E1427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37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440F92C8-2805-4B85-93EF-67C68AE0133F}" type="slidenum">
              <a:rPr lang="en-US" altLang="en-US"/>
              <a:pPr defTabSz="914400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E174E-3665-4A41-83EE-1A18684ED123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69E-0C56-4230-9EB2-A6BA20BBEC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4858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1809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626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053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309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46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908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152B5-5744-4C57-910F-6AC08EF809C9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478-C8C0-4188-A823-DD43956C11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25083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BEB06-E688-4E0B-9EB9-284FB8BEC24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E86-56A4-4770-96A2-AA1183C8FC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38432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96944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D810B-DA6C-4D4C-924C-111E7B7B91A1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E06-8A7D-4D0F-8C0D-5CB1FEDBA6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577812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C0F59-8F1B-4B0A-9233-B764CAD76D6B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B5EF-8173-49C4-A898-60D342A390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76631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6DA9A-AEC7-4363-9D1C-D38984C94311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7318-5522-4B9C-AAE5-2789A1C3DA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7392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9AE71-69C7-45A8-8D56-5E68B4FF68F9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DE02-0E32-40BC-B86F-CBACF530B7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19965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CE4EA-CA30-4854-860E-9D098751D164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D8A-CB60-4802-8AFB-BC4A4B7DD3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02077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95A29-35C0-429B-87FF-0336BE86FC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4BCA-E2B7-423E-ADF5-46BB557841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6086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2293-5BEF-4808-829F-72BAB5788A26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B949-F1C7-459B-B0BF-A4BCC2E300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29121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E6F5FA"/>
            </a:gs>
            <a:gs pos="100000">
              <a:srgbClr val="55B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</p:sldLayoutIdLst>
  <p:transition>
    <p:cover dir="d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3338" cy="159617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BUY PPT</a:t>
            </a:r>
            <a:b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600" cap="non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Ref. Website – anatomyandme.com</a:t>
            </a:r>
            <a:endParaRPr lang="en-IN" sz="1600" cap="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35352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543800" cy="3124200"/>
          </a:xfrm>
        </p:spPr>
        <p:txBody>
          <a:bodyPr>
            <a:normAutofit fontScale="90000"/>
          </a:bodyPr>
          <a:lstStyle/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en-IN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MUSCLES OF FACIAL EXPRESSION</a:t>
            </a:r>
            <a:br>
              <a:rPr lang="en-IN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IN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IN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altLang="en-US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altLang="en-US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Dr. ,</a:t>
            </a:r>
            <a:r>
              <a:rPr lang="en-US" alt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alt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PROFESSOR, DEPT. OF  ANATOMY.</a:t>
            </a:r>
          </a:p>
        </p:txBody>
      </p:sp>
    </p:spTree>
    <p:extLst>
      <p:ext uri="{BB962C8B-B14F-4D97-AF65-F5344CB8AC3E}">
        <p14:creationId xmlns:p14="http://schemas.microsoft.com/office/powerpoint/2010/main" val="6478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534400" cy="701674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COMPETENCIES  : AN 28.1, AN 28.3   </a:t>
            </a:r>
            <a:endParaRPr lang="en-IN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534400" cy="457199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SPECIFIC LEARNING OBJECTIVES:</a:t>
            </a:r>
          </a:p>
          <a:p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 the end of the class the student must be able to understand the following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What are muscles of facial expression and why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Tophography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of facial muscles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Nerve supply and actions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Clinical significance.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IN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/>
          <a:lstStyle/>
          <a:p>
            <a:fld id="{4F2E2885-2AA5-4CF6-A14B-A3720E58A3F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166" t="15926" r="10000" b="36667"/>
          <a:stretch/>
        </p:blipFill>
        <p:spPr>
          <a:xfrm>
            <a:off x="152399" y="76200"/>
            <a:ext cx="889208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166" t="15926" r="10000" b="35186"/>
          <a:stretch/>
        </p:blipFill>
        <p:spPr>
          <a:xfrm>
            <a:off x="76199" y="76200"/>
            <a:ext cx="893849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166" t="15926" r="10000" b="36667"/>
          <a:stretch/>
        </p:blipFill>
        <p:spPr>
          <a:xfrm>
            <a:off x="76200" y="31376"/>
            <a:ext cx="8960722" cy="66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166" t="44074" r="10000" b="8519"/>
          <a:stretch/>
        </p:blipFill>
        <p:spPr>
          <a:xfrm>
            <a:off x="152399" y="76200"/>
            <a:ext cx="889208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3338" cy="159617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BUY PPT</a:t>
            </a:r>
            <a:b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600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Ref. Website – anatomyandme.com</a:t>
            </a:r>
            <a:endParaRPr lang="en-IN" sz="1600" cap="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3075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24200" y="3429000"/>
            <a:ext cx="5639268" cy="130029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END</a:t>
            </a:r>
            <a:endParaRPr lang="en-US" sz="8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1541</TotalTime>
  <Words>66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Courier New</vt:lpstr>
      <vt:lpstr>Tw Cen MT</vt:lpstr>
      <vt:lpstr>Droplet</vt:lpstr>
      <vt:lpstr>BUY PPT Ref. Website – anatomyandme.com</vt:lpstr>
      <vt:lpstr>MUSCLES OF FACIAL EXPRESSION   Dr. , PROFESSOR, DEPT. OF  ANATOMY.</vt:lpstr>
      <vt:lpstr>COMPETENCIES  : AN 28.1, AN 28.3   </vt:lpstr>
      <vt:lpstr>PowerPoint Presentation</vt:lpstr>
      <vt:lpstr>PowerPoint Presentation</vt:lpstr>
      <vt:lpstr>PowerPoint Presentation</vt:lpstr>
      <vt:lpstr>PowerPoint Presentation</vt:lpstr>
      <vt:lpstr>BUY PPT Ref. Website – anatomyandme.com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Human Digestive System</dc:title>
  <dc:creator>Parent education</dc:creator>
  <cp:lastModifiedBy>Microsoft account</cp:lastModifiedBy>
  <cp:revision>162</cp:revision>
  <dcterms:created xsi:type="dcterms:W3CDTF">2003-12-02T03:33:23Z</dcterms:created>
  <dcterms:modified xsi:type="dcterms:W3CDTF">2023-06-09T15:16:42Z</dcterms:modified>
</cp:coreProperties>
</file>